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95" r:id="rId4"/>
    <p:sldId id="299" r:id="rId5"/>
    <p:sldId id="300" r:id="rId6"/>
    <p:sldId id="301" r:id="rId7"/>
    <p:sldId id="302" r:id="rId8"/>
    <p:sldId id="304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297" r:id="rId17"/>
    <p:sldId id="298" r:id="rId18"/>
    <p:sldId id="264" r:id="rId1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여기어때 잘난체" panose="020B0600000101010101" pitchFamily="50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E6CD"/>
    <a:srgbClr val="0000FF"/>
    <a:srgbClr val="FFDCB9"/>
    <a:srgbClr val="C4D4E2"/>
    <a:srgbClr val="FFD5D5"/>
    <a:srgbClr val="262626"/>
    <a:srgbClr val="404040"/>
    <a:srgbClr val="FFFFFF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66" d="100"/>
          <a:sy n="66" d="100"/>
        </p:scale>
        <p:origin x="72" y="3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7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9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24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69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6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46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2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5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39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60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4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621593" y="5149607"/>
            <a:ext cx="190081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테스트 결과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D745C-D00E-A8F3-A1EB-597F7EAB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72816"/>
            <a:ext cx="2880320" cy="32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9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졸업불가사유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2231740" y="1700808"/>
            <a:ext cx="4680520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졸업논문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미 이수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3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83568" y="1556792"/>
            <a:ext cx="7920880" cy="461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된 파일이 한신대학교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맞는지 확인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정보 추출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이수 학기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마일리지 등  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정보를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파일로부터 추출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취득학점이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이수학점이 졸업학점을 넘었다면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이수학점이 졸업학점을 넘지 않았다면 몇 학점을 더 들어야 하는지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44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755576" y="1988840"/>
            <a:ext cx="7848872" cy="418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이수학점 범위 내에 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3-2-1.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기준 범위 안에 든다면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3-2-2.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기준 범위 안에 들지 않았다면 몇 학점을 더 들어야 하는지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3-3.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최소이수학점을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3-3-1.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해당 학과의 전공 최소이수학점을 넘었다면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3-3-2.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해당 학과의 전공 최소이수학점을 넘지 않았다면 몇 학점을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더 들어야 하는지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14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574593" y="1844824"/>
            <a:ext cx="8101864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4-1.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학과의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목록을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데이터베이스로부터 가져와서 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4-1-1.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4-1-2.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들어야 할 과목들을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</a:t>
            </a: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 err="1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5-1.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들어야 할 과목들을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67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7584" y="1340768"/>
            <a:ext cx="8389896" cy="51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5-2.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프로그램을 이수했는지 검사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5-2-1.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 기준을 넘었으면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5-2-2.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 기준을 넘지 않았다면 부족한 이수 학기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또는 마일리지 점수를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교양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6-1.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19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인재상별로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이상 들었는지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6-1-1.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6-1-2.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부족한 학점을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6-2.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이후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핵심역량별로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과목 이상 들었는지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검사한다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6-2-1.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6-2-2.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핵심역량별 부족한 과목 수를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74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99592" y="1700808"/>
            <a:ext cx="7344816" cy="424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성능 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확인서를 업로드한 다음 결과가 나오기까지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초를 넘기면 안 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업로드는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초를 넘기면 안 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신뢰성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 확인서를 올렸을 때 실패는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5%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미만이어야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 용이성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버튼을 누르고 올리면 바로 결과 창이 나온다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792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043608" y="2204864"/>
            <a:ext cx="6768752" cy="307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 보수성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 추가된 과목들을 추가할 수 있도록 해야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효율성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시 학업성적 확인서 하나만 업로드 해야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34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289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90622-1469-4A29-ABAE-3E7A4125C87B}"/>
              </a:ext>
            </a:extLst>
          </p:cNvPr>
          <p:cNvSpPr txBox="1"/>
          <p:nvPr/>
        </p:nvSpPr>
        <p:spPr>
          <a:xfrm>
            <a:off x="2626218" y="5175479"/>
            <a:ext cx="3775392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테이블 삭제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EB3378-2B0E-C60A-DBA9-B898F433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56" y="1474499"/>
            <a:ext cx="608888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4906F5-5D49-C6B3-6FF0-E46ABEEC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8" y="1638465"/>
            <a:ext cx="3623496" cy="19495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7A803E-733F-F397-E934-4D8B5FD8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38" y="1638465"/>
            <a:ext cx="3658076" cy="1966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E1E4B8-A904-7C40-A6F2-61C0DFB2E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692"/>
          <a:stretch/>
        </p:blipFill>
        <p:spPr>
          <a:xfrm>
            <a:off x="2066401" y="4244777"/>
            <a:ext cx="5011198" cy="1949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747DBF-31CD-A0A4-F31F-F24BA5EE8415}"/>
              </a:ext>
            </a:extLst>
          </p:cNvPr>
          <p:cNvSpPr txBox="1"/>
          <p:nvPr/>
        </p:nvSpPr>
        <p:spPr>
          <a:xfrm>
            <a:off x="2190150" y="3605121"/>
            <a:ext cx="91093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Main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AE59-06B7-28AA-0F84-52249EED381B}"/>
              </a:ext>
            </a:extLst>
          </p:cNvPr>
          <p:cNvSpPr txBox="1"/>
          <p:nvPr/>
        </p:nvSpPr>
        <p:spPr>
          <a:xfrm>
            <a:off x="5508104" y="3605121"/>
            <a:ext cx="2160240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3911E-D001-259A-0A8B-DA5F7A0290D3}"/>
              </a:ext>
            </a:extLst>
          </p:cNvPr>
          <p:cNvSpPr txBox="1"/>
          <p:nvPr/>
        </p:nvSpPr>
        <p:spPr>
          <a:xfrm>
            <a:off x="3419872" y="6035124"/>
            <a:ext cx="244827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86092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읽기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846075" y="5534355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PDF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읽기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62DA4-82EE-B7F4-5B2C-A75921EE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556792"/>
            <a:ext cx="726111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43908" y="5953659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DB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5EF62-E0B8-A4E8-DD4D-F2811BDD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2776"/>
            <a:ext cx="6192688" cy="45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855C0-7EB0-7064-1B33-F117194D8E66}"/>
              </a:ext>
            </a:extLst>
          </p:cNvPr>
          <p:cNvSpPr txBox="1"/>
          <p:nvPr/>
        </p:nvSpPr>
        <p:spPr>
          <a:xfrm>
            <a:off x="2145542" y="1277966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DCDB6E-15B8-359E-2A29-09BDB05B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15" y="1890987"/>
            <a:ext cx="4614039" cy="2530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7AD7BF-E2C3-EC30-44D9-C497F041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4365104"/>
            <a:ext cx="4049401" cy="20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기본정보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36070-09E8-AF8B-7CC0-1ECA89403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55"/>
          <a:stretch/>
        </p:blipFill>
        <p:spPr>
          <a:xfrm>
            <a:off x="611560" y="1556792"/>
            <a:ext cx="4305124" cy="29264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8EC0C-E1FC-542B-8F9A-D4C83CC6B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45"/>
          <a:stretch/>
        </p:blipFill>
        <p:spPr>
          <a:xfrm>
            <a:off x="4787903" y="3212976"/>
            <a:ext cx="3753268" cy="2322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65219-B899-D2D9-F7AB-E4B6BC9E8969}"/>
              </a:ext>
            </a:extLst>
          </p:cNvPr>
          <p:cNvSpPr txBox="1"/>
          <p:nvPr/>
        </p:nvSpPr>
        <p:spPr>
          <a:xfrm>
            <a:off x="3563888" y="5667346"/>
            <a:ext cx="223224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기본정보 추출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334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70911" y="5825424"/>
            <a:ext cx="160217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학점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0E53F-F988-5ABF-F078-181038EE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484784"/>
            <a:ext cx="5832648" cy="42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7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587</Words>
  <Application>Microsoft Office PowerPoint</Application>
  <PresentationFormat>화면 슬라이드 쇼(4:3)</PresentationFormat>
  <Paragraphs>114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여기어때 잘난체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411</cp:revision>
  <dcterms:created xsi:type="dcterms:W3CDTF">2018-08-08T00:11:21Z</dcterms:created>
  <dcterms:modified xsi:type="dcterms:W3CDTF">2022-05-08T14:37:04Z</dcterms:modified>
</cp:coreProperties>
</file>